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8" r:id="rId3"/>
    <p:sldId id="319" r:id="rId4"/>
    <p:sldId id="320" r:id="rId5"/>
    <p:sldId id="321" r:id="rId6"/>
    <p:sldId id="326" r:id="rId7"/>
    <p:sldId id="322" r:id="rId8"/>
    <p:sldId id="323" r:id="rId9"/>
    <p:sldId id="32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3EAB4-34F0-4C5A-8419-56D3BF136A3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35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30028675-8c9e-4f9e-a1a6-3bc6c2f60aab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 dirty="0" err="1"/>
              <a:t>The</a:t>
            </a:r>
            <a:r>
              <a:rPr lang="hr-HR" sz="6600" dirty="0"/>
              <a:t> place I </a:t>
            </a:r>
            <a:r>
              <a:rPr lang="hr-HR" sz="6600" dirty="0" err="1"/>
              <a:t>call</a:t>
            </a:r>
            <a:r>
              <a:rPr lang="hr-HR" sz="6600" dirty="0"/>
              <a:t> </a:t>
            </a:r>
          </a:p>
          <a:p>
            <a:r>
              <a:rPr lang="hr-HR" sz="6600" dirty="0"/>
              <a:t>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32439" cy="686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108723" cy="6886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4916" y="1415845"/>
            <a:ext cx="4380271" cy="89255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match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paragraphs</a:t>
            </a:r>
            <a:r>
              <a:rPr lang="hr-HR" sz="2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219" y="25957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66"/>
                </a:solidFill>
              </a:rPr>
              <a:t>4</a:t>
            </a:r>
            <a:endParaRPr lang="hr-HR" b="1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219" y="3149567"/>
            <a:ext cx="575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66"/>
                </a:solidFill>
              </a:rPr>
              <a:t>3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80219" y="3847657"/>
            <a:ext cx="575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66"/>
                </a:solidFill>
              </a:rPr>
              <a:t>2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280219" y="6295412"/>
            <a:ext cx="575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9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6" y="1647825"/>
            <a:ext cx="8553450" cy="521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684" y="221226"/>
            <a:ext cx="10884310" cy="89255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 </a:t>
            </a:r>
            <a:r>
              <a:rPr lang="hr-HR" sz="2600" dirty="0" err="1"/>
              <a:t>again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tick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right</a:t>
            </a:r>
            <a:r>
              <a:rPr lang="hr-HR" sz="2600" dirty="0"/>
              <a:t> </a:t>
            </a:r>
            <a:r>
              <a:rPr lang="hr-HR" sz="2600" dirty="0" err="1"/>
              <a:t>picture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Nina’s</a:t>
            </a:r>
            <a:r>
              <a:rPr lang="hr-HR" sz="2600" dirty="0"/>
              <a:t> room.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91729" y="5343030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FF0066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FF006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7419" y="5727750"/>
            <a:ext cx="1740310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1" y="2623675"/>
            <a:ext cx="9774805" cy="2523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931" y="398207"/>
            <a:ext cx="9026013" cy="89255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Interview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friend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/</a:t>
            </a:r>
            <a:r>
              <a:rPr lang="hr-HR" sz="2600" dirty="0" err="1"/>
              <a:t>her</a:t>
            </a:r>
            <a:r>
              <a:rPr lang="hr-HR" sz="2600" dirty="0"/>
              <a:t> home. </a:t>
            </a:r>
          </a:p>
          <a:p>
            <a:r>
              <a:rPr lang="hr-HR" sz="2600" dirty="0"/>
              <a:t>Use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68921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7"/>
            <a:ext cx="50970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020" y="216725"/>
            <a:ext cx="5914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u="sng" dirty="0"/>
              <a:t>PROJECT 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8523" y="1708120"/>
            <a:ext cx="9792930" cy="209288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tRANSLATE</a:t>
            </a:r>
            <a:br>
              <a:rPr lang="hr-HR" sz="2600" dirty="0"/>
            </a:br>
            <a:endParaRPr lang="hr-HR" sz="2600" dirty="0"/>
          </a:p>
          <a:p>
            <a:r>
              <a:rPr lang="hr-HR" sz="2600" dirty="0" err="1"/>
              <a:t>safe</a:t>
            </a:r>
            <a:r>
              <a:rPr lang="hr-HR" sz="2600" dirty="0"/>
              <a:t> – 	</a:t>
            </a:r>
            <a:r>
              <a:rPr lang="hr-HR" sz="2600" i="1" dirty="0">
                <a:solidFill>
                  <a:srgbClr val="0070C0"/>
                </a:solidFill>
              </a:rPr>
              <a:t>siguran</a:t>
            </a:r>
            <a:r>
              <a:rPr lang="hr-HR" sz="2600" dirty="0"/>
              <a:t>			</a:t>
            </a:r>
            <a:r>
              <a:rPr lang="hr-HR" sz="2600" dirty="0" err="1"/>
              <a:t>unsafe</a:t>
            </a:r>
            <a:r>
              <a:rPr lang="hr-HR" sz="2600" dirty="0"/>
              <a:t> – </a:t>
            </a:r>
            <a:r>
              <a:rPr lang="hr-HR" sz="2600" i="1" dirty="0">
                <a:solidFill>
                  <a:srgbClr val="0070C0"/>
                </a:solidFill>
              </a:rPr>
              <a:t>nesiguran</a:t>
            </a:r>
            <a:endParaRPr lang="hr-HR" sz="2600" dirty="0">
              <a:solidFill>
                <a:srgbClr val="0070C0"/>
              </a:solidFill>
            </a:endParaRPr>
          </a:p>
          <a:p>
            <a:r>
              <a:rPr lang="hr-HR" sz="2600" dirty="0" err="1"/>
              <a:t>comfortable</a:t>
            </a:r>
            <a:r>
              <a:rPr lang="hr-HR" sz="2600" dirty="0"/>
              <a:t> – </a:t>
            </a:r>
            <a:r>
              <a:rPr lang="hr-HR" sz="2600" i="1" dirty="0">
                <a:solidFill>
                  <a:srgbClr val="0070C0"/>
                </a:solidFill>
              </a:rPr>
              <a:t>udoban</a:t>
            </a:r>
            <a:r>
              <a:rPr lang="hr-HR" sz="2600" dirty="0"/>
              <a:t>		</a:t>
            </a:r>
            <a:r>
              <a:rPr lang="hr-HR" sz="2600" dirty="0" err="1"/>
              <a:t>uncomfortable</a:t>
            </a:r>
            <a:r>
              <a:rPr lang="hr-HR" sz="2600" dirty="0"/>
              <a:t> – </a:t>
            </a:r>
            <a:r>
              <a:rPr lang="hr-HR" sz="2600" i="1" dirty="0">
                <a:solidFill>
                  <a:srgbClr val="0070C0"/>
                </a:solidFill>
              </a:rPr>
              <a:t>neudoban</a:t>
            </a:r>
            <a:endParaRPr lang="hr-HR" sz="2600" dirty="0">
              <a:solidFill>
                <a:srgbClr val="0070C0"/>
              </a:solidFill>
            </a:endParaRPr>
          </a:p>
          <a:p>
            <a:r>
              <a:rPr lang="hr-HR" sz="2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38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78" y="680835"/>
            <a:ext cx="9449414" cy="54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9" y="695534"/>
            <a:ext cx="1123798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752"/>
            <a:ext cx="12192000" cy="31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2503" y="870155"/>
            <a:ext cx="92619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SELF</a:t>
            </a:r>
            <a:r>
              <a:rPr lang="hr-HR" sz="2600" b="1" dirty="0"/>
              <a:t> </a:t>
            </a:r>
            <a:r>
              <a:rPr lang="hr-HR" sz="2600" b="1" dirty="0" err="1"/>
              <a:t>CHECK</a:t>
            </a:r>
            <a:endParaRPr lang="hr-HR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6917" y="2064775"/>
            <a:ext cx="107810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600" i="1" dirty="0"/>
          </a:p>
          <a:p>
            <a:r>
              <a:rPr lang="hr-HR" sz="2600" i="1" dirty="0" err="1">
                <a:hlinkClick r:id="rId2"/>
              </a:rPr>
              <a:t>https</a:t>
            </a:r>
            <a:r>
              <a:rPr lang="hr-HR" sz="2600" i="1" dirty="0">
                <a:hlinkClick r:id="rId2"/>
              </a:rPr>
              <a:t>://</a:t>
            </a:r>
            <a:r>
              <a:rPr lang="hr-HR" sz="2600" i="1" dirty="0" err="1">
                <a:hlinkClick r:id="rId2"/>
              </a:rPr>
              <a:t>www.e-sfera.hr</a:t>
            </a:r>
            <a:r>
              <a:rPr lang="hr-HR" sz="2600" i="1" dirty="0">
                <a:hlinkClick r:id="rId2"/>
              </a:rPr>
              <a:t>/dodatni-digitalni-</a:t>
            </a:r>
            <a:r>
              <a:rPr lang="hr-HR" sz="2600" i="1" dirty="0" err="1">
                <a:hlinkClick r:id="rId2"/>
              </a:rPr>
              <a:t>sadrzaji</a:t>
            </a:r>
            <a:r>
              <a:rPr lang="hr-HR" sz="2600" i="1" dirty="0">
                <a:hlinkClick r:id="rId2"/>
              </a:rPr>
              <a:t>/30028675-</a:t>
            </a:r>
            <a:r>
              <a:rPr lang="hr-HR" sz="2600" i="1" dirty="0" err="1">
                <a:hlinkClick r:id="rId2"/>
              </a:rPr>
              <a:t>8c9e</a:t>
            </a:r>
            <a:r>
              <a:rPr lang="hr-HR" sz="2600" i="1" dirty="0">
                <a:hlinkClick r:id="rId2"/>
              </a:rPr>
              <a:t>-</a:t>
            </a:r>
            <a:r>
              <a:rPr lang="hr-HR" sz="2600" i="1" dirty="0" err="1">
                <a:hlinkClick r:id="rId2"/>
              </a:rPr>
              <a:t>4f9e-a1a6-3bc6c2f60aab</a:t>
            </a:r>
            <a:r>
              <a:rPr lang="hr-HR" sz="2600" i="1" dirty="0">
                <a:hlinkClick r:id="rId2"/>
              </a:rPr>
              <a:t>/</a:t>
            </a:r>
            <a:r>
              <a:rPr lang="hr-HR" sz="2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86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99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201</cp:revision>
  <dcterms:created xsi:type="dcterms:W3CDTF">2020-09-19T11:02:00Z</dcterms:created>
  <dcterms:modified xsi:type="dcterms:W3CDTF">2022-09-07T10:53:44Z</dcterms:modified>
</cp:coreProperties>
</file>